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f335f05e3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f335f05e3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e7492cde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e7492cde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f335f05e3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f335f05e3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335f05e3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335f05e3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e7492cd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e7492cd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f335f05e3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f335f05e3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f36022b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f36022b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f335f05e3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f335f05e3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n.wikipedia.org/wiki/Standard_American" TargetMode="External"/><Relationship Id="rId4" Type="http://schemas.openxmlformats.org/officeDocument/2006/relationships/hyperlink" Target="https://en.wikipedia.org/wiki/2/1_game_forcing" TargetMode="External"/><Relationship Id="rId5" Type="http://schemas.openxmlformats.org/officeDocument/2006/relationships/hyperlink" Target="https://en.wikipedia.org/wiki/Precision_Club" TargetMode="External"/><Relationship Id="rId6" Type="http://schemas.openxmlformats.org/officeDocument/2006/relationships/hyperlink" Target="https://en.wikipedia.org/wiki/Polish_Club" TargetMode="External"/><Relationship Id="rId7" Type="http://schemas.openxmlformats.org/officeDocument/2006/relationships/hyperlink" Target="https://en.wikipedia.org/wiki/Strong_club_syste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MATH299O:Probability and Bridge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2: Bidding and Declarer Play Basics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Overview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Lecture Notes 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Quick Syllabus Overview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Review of Declarer Play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Example hand as a class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Two example hands in small groups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Introduction to bidding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Homework assignment on declarer and bidding due next week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Bridge Declarer Play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Review of last week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Play goes clockwise, with the highest card winning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When all four people play, that is considered a “trick”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Must “follow suit” meaning you have to play the same suit as someone else if you can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If you are out of a suit, playing any card in the trump suit will win the trick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dummy puts their hand down for everybody to see, declarer gets to play their cards for them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Whoever wins the trick plays first to the next one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Example hand using BridgeBase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Concept of Counting Tricks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Example Hand 1 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9563" y="1080675"/>
            <a:ext cx="6104877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Example Hand 2</a:t>
            </a:r>
            <a:endParaRPr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0875" y="1164400"/>
            <a:ext cx="5887149" cy="370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Bridge Bidding 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People invent different bidding systems in order to best find the right contract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rgbClr val="000000"/>
                </a:solidFill>
                <a:hlinkClick r:id="rId3"/>
              </a:rPr>
              <a:t>Standard American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rgbClr val="000000"/>
                </a:solidFill>
                <a:hlinkClick r:id="rId4"/>
              </a:rPr>
              <a:t>2/1</a:t>
            </a:r>
            <a:r>
              <a:rPr lang="en">
                <a:solidFill>
                  <a:srgbClr val="000000"/>
                </a:solidFill>
              </a:rPr>
              <a:t> (most popular in the United States)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rgbClr val="000000"/>
                </a:solidFill>
                <a:hlinkClick r:id="rId5"/>
              </a:rPr>
              <a:t>Precision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rgbClr val="000000"/>
                </a:solidFill>
                <a:hlinkClick r:id="rId6"/>
              </a:rPr>
              <a:t>Polish Club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u="sng">
                <a:solidFill>
                  <a:srgbClr val="000000"/>
                </a:solidFill>
                <a:hlinkClick r:id="rId7"/>
              </a:rPr>
              <a:t>Strong Club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Many others, but less popular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You can think of bidding as a language between you and your partner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Use bids instead of words to describe the cards in your hand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Above systems are linked on Wikipedia for those interested in reading more about the differences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the auction important? 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Decides declarer, dummy, and defenders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Decides which suit is trump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Decides how many tricks are necessary to make the contract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Two Important Questions: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So why don’t we stay as low as possible, promising to take the fewest tricks?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How do we evaluate our hand for how strong it is?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 of Points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High Card Points (HCP)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Ace = 4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King = 3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Queen = 2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Jack = 1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Distribution Points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Add a point for each card in a suit that is longer than 4 cards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</a:pPr>
            <a:r>
              <a:rPr lang="en">
                <a:solidFill>
                  <a:srgbClr val="000000"/>
                </a:solidFill>
              </a:rPr>
              <a:t>For example give yourself an extra point if you have a 5 card suit, two points for a 6 card suit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Total Points = High Card points + Distribution Points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Bidding Ladder 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017725"/>
            <a:ext cx="6265800" cy="38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Amount of tricks you promise to take is the level of the contract plus 6. 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Bonuses awarded for Game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3NT, 4♥,4♠, 5♣, 5♦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Additional bonuses award for small slam (12 tricks)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6♣, 6♦, 6♥, 6♠, 6NT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Biggest bonus for grand slam (13 tricks) 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Once you take a bid on the bidding ladder, the next person must bid higher if they want to compete. For example, if you say 1♦, the next person must say at least 1♥, they cannot say either 1♣ or ♦. 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If you have nothing to say, you “pass”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3800" y="-69387"/>
            <a:ext cx="1695450" cy="501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