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7ec315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7ec315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7ec3f3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7ec3f3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7ec3f33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7ec3f33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07ec3f33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07ec3f33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07ec315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07ec315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zTgB5kMGOw1XqqTRovgEnV3pvd0tMYUAfr_gNz4iJs0/edi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5: Group Bidding Practice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Schedule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Midterm in 2 weeks (3/11)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Homework Review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Group Bidding Practice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 u="sng">
                <a:solidFill>
                  <a:srgbClr val="000000"/>
                </a:solidFill>
                <a:hlinkClick r:id="rId3"/>
              </a:rPr>
              <a:t>Worksheet</a:t>
            </a:r>
            <a:r>
              <a:rPr lang="en">
                <a:solidFill>
                  <a:srgbClr val="000000"/>
                </a:solidFill>
              </a:rPr>
              <a:t> is on ELMS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Use computers at the table and work together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If finished early, shuffle and deal out a hand to try bidding using the sheet. Then play the hand like normal.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No Homework if worksheet is finished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Midterm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5 sections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Fill in the Blank Definitions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Bidding Questions / Strategy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Counting Tricks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Expected Value / Break-even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Combinations / Vacant Places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Tips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Review Powerpoints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Go over calculations on homeworks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Email or ask any potential questions in advance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Vulnerability Review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Vulnerability is </a:t>
            </a:r>
            <a:r>
              <a:rPr lang="en">
                <a:solidFill>
                  <a:srgbClr val="000000"/>
                </a:solidFill>
              </a:rPr>
              <a:t>predetermined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Board 1, No one is vulnerable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Board 2, North-South are vulnerable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Board 3, East-West are vulnerable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Board 4, All are vulnerable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This pattern repeats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Sacrificing Bidding Importance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Favorable Vulnerability - we are non-vulnerable while opponents are vulnerable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Equal Vulnerability - both pairs are either vulnerable or non-vulnerable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Unfavorable Vulnerability - we are vulnerable while they are non-vulnerable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IMPs Homework Question Review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homework asked you to solve for the break-even point. You can think of this as when the expected IMPs is 0.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10*x + 6*(1-x) = 0 for vulnerable game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6*x + 5*(1-x) = 0 for non-vulnerable game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 represents the probability we make game, 1-x represents the probability game does not make.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Notice instead of 0, we can set the equation to other values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What happens if we take the break-even percentage when vulnerable and plug it into the non-vulnerable equation?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Bidding Reminders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To calculate high card points: 4 points for Ace, 3 points for King, 2 points for Queen, 1 point for Jack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To calculate length points: Add a point for each card in a suit that is longer than 4 cards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1 additional point for having a 5 card suit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2 additional </a:t>
            </a:r>
            <a:r>
              <a:rPr lang="en">
                <a:solidFill>
                  <a:srgbClr val="000000"/>
                </a:solidFill>
              </a:rPr>
              <a:t>points</a:t>
            </a:r>
            <a:r>
              <a:rPr lang="en">
                <a:solidFill>
                  <a:srgbClr val="000000"/>
                </a:solidFill>
              </a:rPr>
              <a:t> for having a 6 card suit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Total points = high card points + length points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You want to find a fit, and a fit is defined as when you have at least 8 trump between you and partner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